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7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809625" y="2379663"/>
            <a:ext cx="105775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800">
                <a:solidFill>
                  <a:srgbClr val="6900B0"/>
                </a:solidFill>
                <a:latin typeface="Arial Narrow" panose="020B0606020202030204" pitchFamily="34" charset="0"/>
              </a:rPr>
              <a:t>Проектная идея – от замысла к реализации</a:t>
            </a:r>
          </a:p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>
              <a:solidFill>
                <a:srgbClr val="6900B0"/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291138" y="5053013"/>
            <a:ext cx="5953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Надежда Ивановна КУЗНЕЦОВА,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директора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 г. Омска «Омские муниципальные библиотеки»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Lib.omsk.ru</a:t>
            </a: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94663" y="4968875"/>
            <a:ext cx="3005137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1708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5556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284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9603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0937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27" t="6914" r="10246" b="14691"/>
          <a:stretch>
            <a:fillRect/>
          </a:stretch>
        </p:blipFill>
        <p:spPr bwMode="auto">
          <a:xfrm>
            <a:off x="257175" y="1023938"/>
            <a:ext cx="5521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4" t="5186" r="17735" b="16913"/>
          <a:stretch>
            <a:fillRect/>
          </a:stretch>
        </p:blipFill>
        <p:spPr bwMode="auto">
          <a:xfrm>
            <a:off x="6011863" y="1023938"/>
            <a:ext cx="59578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2177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0003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9607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95" r="8025" b="16667"/>
          <a:stretch>
            <a:fillRect/>
          </a:stretch>
        </p:blipFill>
        <p:spPr bwMode="auto">
          <a:xfrm>
            <a:off x="1352550" y="0"/>
            <a:ext cx="925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7814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35105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24000" y="777875"/>
            <a:ext cx="9144000" cy="16557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altLang="ru-RU" b="1" smtClean="0">
                <a:solidFill>
                  <a:srgbClr val="6900B0"/>
                </a:solidFill>
              </a:rPr>
              <a:t>Ситуация 2. </a:t>
            </a:r>
            <a:endParaRPr lang="ru-RU" altLang="ru-RU" smtClean="0">
              <a:solidFill>
                <a:srgbClr val="6900B0"/>
              </a:solidFill>
            </a:endParaRP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Библиотека им. Зои Космодемьянской находится в удалённом от центре города микрорайоне, обладает прилегающей к ней уличной, огороженной забором, территорией общей площадью 6 тыс. кв.м.</a:t>
            </a:r>
          </a:p>
          <a:p>
            <a:pPr algn="l"/>
            <a:r>
              <a:rPr lang="ru-RU" altLang="ru-RU" smtClean="0">
                <a:solidFill>
                  <a:srgbClr val="FF9900"/>
                </a:solidFill>
              </a:rPr>
              <a:t>Проблема:</a:t>
            </a:r>
            <a:r>
              <a:rPr lang="ru-RU" altLang="ru-RU" smtClean="0">
                <a:solidFill>
                  <a:srgbClr val="6900B0"/>
                </a:solidFill>
              </a:rPr>
              <a:t> территория не ухожена, имеются заросли кустарника, требуется спил и кронирование деревьев. На территории учреждения культуры постоянно собираются неблагополучные люди, люди без определённого места жительства, происходит распитие спиртных напитков, звучит брань.</a:t>
            </a: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Предложите решение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9209306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4" r="22186" b="24243"/>
          <a:stretch>
            <a:fillRect/>
          </a:stretch>
        </p:blipFill>
        <p:spPr bwMode="auto">
          <a:xfrm>
            <a:off x="668338" y="1574800"/>
            <a:ext cx="53260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70" t="8739" r="19144" b="14951"/>
          <a:stretch>
            <a:fillRect/>
          </a:stretch>
        </p:blipFill>
        <p:spPr bwMode="auto">
          <a:xfrm>
            <a:off x="6230938" y="1574800"/>
            <a:ext cx="534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1273175"/>
            <a:ext cx="5613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273175"/>
            <a:ext cx="56149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5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 txBox="1">
            <a:spLocks/>
          </p:cNvSpPr>
          <p:nvPr/>
        </p:nvSpPr>
        <p:spPr bwMode="auto">
          <a:xfrm>
            <a:off x="396875" y="519113"/>
            <a:ext cx="11050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6900B0"/>
                </a:solidFill>
              </a:rPr>
              <a:t>«Книжный сад» в библиотеке им. Зои Космодемьянской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0" y="969963"/>
            <a:ext cx="85804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62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49" r="3333" b="25185"/>
          <a:stretch>
            <a:fillRect/>
          </a:stretch>
        </p:blipFill>
        <p:spPr bwMode="auto">
          <a:xfrm>
            <a:off x="300038" y="1606550"/>
            <a:ext cx="57467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84" t="6111" r="12057" b="23579"/>
          <a:stretch>
            <a:fillRect/>
          </a:stretch>
        </p:blipFill>
        <p:spPr bwMode="auto">
          <a:xfrm>
            <a:off x="6270625" y="1606550"/>
            <a:ext cx="54022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4707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38" y="0"/>
            <a:ext cx="10017125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4158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3140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1066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3339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6150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</Words>
  <Application>Microsoft Office PowerPoint</Application>
  <PresentationFormat>Широкоэкранный</PresentationFormat>
  <Paragraphs>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2</cp:revision>
  <dcterms:created xsi:type="dcterms:W3CDTF">2022-10-05T06:09:02Z</dcterms:created>
  <dcterms:modified xsi:type="dcterms:W3CDTF">2022-10-05T06:12:42Z</dcterms:modified>
</cp:coreProperties>
</file>